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66" r:id="rId5"/>
    <p:sldId id="264" r:id="rId6"/>
    <p:sldId id="262" r:id="rId7"/>
    <p:sldId id="265" r:id="rId8"/>
    <p:sldId id="258" r:id="rId9"/>
    <p:sldId id="263" r:id="rId10"/>
    <p:sldId id="260" r:id="rId11"/>
    <p:sldId id="259" r:id="rId12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CDEE-C1FA-451E-8376-9928ECC64F38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3344E-B98D-481B-A7A4-8C642032D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049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CDEE-C1FA-451E-8376-9928ECC64F38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3344E-B98D-481B-A7A4-8C642032D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371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CDEE-C1FA-451E-8376-9928ECC64F38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3344E-B98D-481B-A7A4-8C642032D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267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CDEE-C1FA-451E-8376-9928ECC64F38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3344E-B98D-481B-A7A4-8C642032D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817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CDEE-C1FA-451E-8376-9928ECC64F38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3344E-B98D-481B-A7A4-8C642032D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217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CDEE-C1FA-451E-8376-9928ECC64F38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3344E-B98D-481B-A7A4-8C642032D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373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CDEE-C1FA-451E-8376-9928ECC64F38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3344E-B98D-481B-A7A4-8C642032D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570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CDEE-C1FA-451E-8376-9928ECC64F38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3344E-B98D-481B-A7A4-8C642032D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594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CDEE-C1FA-451E-8376-9928ECC64F38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3344E-B98D-481B-A7A4-8C642032D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962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CDEE-C1FA-451E-8376-9928ECC64F38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3344E-B98D-481B-A7A4-8C642032D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029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CDEE-C1FA-451E-8376-9928ECC64F38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3344E-B98D-481B-A7A4-8C642032D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52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CCDEE-C1FA-451E-8376-9928ECC64F38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3344E-B98D-481B-A7A4-8C642032D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7888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EPIC VIRTUAL FIELD TRIP OF DOHA AND QATAR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by Mark Leonard Lavin and Peter Robertson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17984" y="4735902"/>
            <a:ext cx="5520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dirty="0" smtClean="0"/>
              <a:t>Giddy up………..</a:t>
            </a:r>
            <a:endParaRPr lang="en-CA" sz="4000" dirty="0"/>
          </a:p>
        </p:txBody>
      </p:sp>
    </p:spTree>
    <p:extLst>
      <p:ext uri="{BB962C8B-B14F-4D97-AF65-F5344CB8AC3E}">
        <p14:creationId xmlns:p14="http://schemas.microsoft.com/office/powerpoint/2010/main" val="3953935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oha Bus 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62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7 Bucket List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56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ouk Waqif 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88" y="0"/>
            <a:ext cx="1076642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54097" y="6081204"/>
            <a:ext cx="2965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Souk Waqif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4097" y="6081204"/>
            <a:ext cx="2965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highlight>
                  <a:srgbClr val="FFFF00"/>
                </a:highlight>
              </a:rPr>
              <a:t>1.Souk Waqif</a:t>
            </a:r>
          </a:p>
        </p:txBody>
      </p:sp>
    </p:spTree>
    <p:extLst>
      <p:ext uri="{BB962C8B-B14F-4D97-AF65-F5344CB8AC3E}">
        <p14:creationId xmlns:p14="http://schemas.microsoft.com/office/powerpoint/2010/main" val="392819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I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55"/>
            <a:ext cx="12192000" cy="68278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3277" y="5948039"/>
            <a:ext cx="58681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highlight>
                  <a:srgbClr val="FFFF00"/>
                </a:highlight>
              </a:rPr>
              <a:t>2. Museum Of Islamic Arts - MIA</a:t>
            </a:r>
          </a:p>
        </p:txBody>
      </p:sp>
    </p:spTree>
    <p:extLst>
      <p:ext uri="{BB962C8B-B14F-4D97-AF65-F5344CB8AC3E}">
        <p14:creationId xmlns:p14="http://schemas.microsoft.com/office/powerpoint/2010/main" val="361662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une Bashing 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25" y="0"/>
            <a:ext cx="10571163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54097" y="6081204"/>
            <a:ext cx="2965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highlight>
                  <a:srgbClr val="FFFF00"/>
                </a:highlight>
              </a:rPr>
              <a:t>3.Dune Bashing</a:t>
            </a:r>
          </a:p>
        </p:txBody>
      </p:sp>
    </p:spTree>
    <p:extLst>
      <p:ext uri="{BB962C8B-B14F-4D97-AF65-F5344CB8AC3E}">
        <p14:creationId xmlns:p14="http://schemas.microsoft.com/office/powerpoint/2010/main" val="225381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eik Faisal Museum 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513" y="0"/>
            <a:ext cx="10339387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56442" y="5930284"/>
            <a:ext cx="41107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4. 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Sheikh 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Faisal Museum</a:t>
            </a:r>
          </a:p>
        </p:txBody>
      </p:sp>
    </p:spTree>
    <p:extLst>
      <p:ext uri="{BB962C8B-B14F-4D97-AF65-F5344CB8AC3E}">
        <p14:creationId xmlns:p14="http://schemas.microsoft.com/office/powerpoint/2010/main" val="133936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nana island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913" y="0"/>
            <a:ext cx="9274175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42368" y="5930284"/>
            <a:ext cx="3684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5. Banana Island</a:t>
            </a:r>
          </a:p>
        </p:txBody>
      </p:sp>
    </p:spTree>
    <p:extLst>
      <p:ext uri="{BB962C8B-B14F-4D97-AF65-F5344CB8AC3E}">
        <p14:creationId xmlns:p14="http://schemas.microsoft.com/office/powerpoint/2010/main" val="303072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atara 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75" y="0"/>
            <a:ext cx="1030605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69507" y="5979392"/>
            <a:ext cx="3684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6. </a:t>
            </a:r>
            <a:r>
              <a:rPr lang="en-US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Katara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70304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rniche Doh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3800"/>
            <a:ext cx="12192000" cy="44688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54097" y="6081204"/>
            <a:ext cx="2965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Corniche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6442" y="5930284"/>
            <a:ext cx="3684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7. The Corniche</a:t>
            </a:r>
          </a:p>
        </p:txBody>
      </p:sp>
    </p:spTree>
    <p:extLst>
      <p:ext uri="{BB962C8B-B14F-4D97-AF65-F5344CB8AC3E}">
        <p14:creationId xmlns:p14="http://schemas.microsoft.com/office/powerpoint/2010/main" val="429488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runch in Doh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40529" y="5033639"/>
            <a:ext cx="2965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highlight>
                  <a:srgbClr val="FFFF00"/>
                </a:highlight>
              </a:rPr>
              <a:t>8. BRUNCH</a:t>
            </a:r>
          </a:p>
        </p:txBody>
      </p:sp>
    </p:spTree>
    <p:extLst>
      <p:ext uri="{BB962C8B-B14F-4D97-AF65-F5344CB8AC3E}">
        <p14:creationId xmlns:p14="http://schemas.microsoft.com/office/powerpoint/2010/main" val="90301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52</Words>
  <Application>Microsoft Office PowerPoint</Application>
  <PresentationFormat>Widescreen</PresentationFormat>
  <Paragraphs>13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EPIC VIRTUAL FIELD TRIP OF DOHA AND QATAR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EPIC VIRTUAL FIELD TRIP</dc:title>
  <dc:creator>Peter Robertson</dc:creator>
  <cp:lastModifiedBy>Robertson, Peter</cp:lastModifiedBy>
  <cp:revision>5</cp:revision>
  <dcterms:created xsi:type="dcterms:W3CDTF">2017-03-22T20:23:51Z</dcterms:created>
  <dcterms:modified xsi:type="dcterms:W3CDTF">2017-03-23T10:45:09Z</dcterms:modified>
</cp:coreProperties>
</file>